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113AE5-20FC-478A-BDDE-512721BEB7AF}" v="9" dt="2025-05-08T00:51:56.1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4" autoAdjust="0"/>
    <p:restoredTop sz="94660"/>
  </p:normalViewPr>
  <p:slideViewPr>
    <p:cSldViewPr snapToGrid="0">
      <p:cViewPr varScale="1">
        <p:scale>
          <a:sx n="76" d="100"/>
          <a:sy n="76" d="100"/>
        </p:scale>
        <p:origin x="1536" y="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41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6155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6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926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13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35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79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014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414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87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56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24BEEE-8F8F-42EC-9DBD-127F232B40FE}" type="datetimeFigureOut">
              <a:rPr kumimoji="1" lang="ja-JP" altLang="en-US" smtClean="0"/>
              <a:t>2025/5/9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BF423B-676B-4441-8734-56E9770E8E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3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3981D7-B453-8F6C-4BB9-CEFC7177A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173" y="127819"/>
            <a:ext cx="8658614" cy="1016658"/>
          </a:xfrm>
        </p:spPr>
        <p:txBody>
          <a:bodyPr>
            <a:normAutofit/>
          </a:bodyPr>
          <a:lstStyle/>
          <a:p>
            <a:r>
              <a:rPr lang="ja-JP" altLang="en-US" sz="3600" dirty="0">
                <a:latin typeface="+mn-ea"/>
                <a:ea typeface="+mn-ea"/>
              </a:rPr>
              <a:t>第</a:t>
            </a:r>
            <a:r>
              <a:rPr lang="en-US" altLang="ja-JP" sz="3600" dirty="0">
                <a:latin typeface="+mn-ea"/>
                <a:ea typeface="+mn-ea"/>
              </a:rPr>
              <a:t>7</a:t>
            </a:r>
            <a:r>
              <a:rPr lang="ja-JP" altLang="en-US" sz="3600" dirty="0">
                <a:latin typeface="+mn-ea"/>
                <a:ea typeface="+mn-ea"/>
              </a:rPr>
              <a:t>８回関東学生フェンシングリーグ戦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97BD0DA-1CC1-6C7E-BADF-22824C160668}"/>
              </a:ext>
            </a:extLst>
          </p:cNvPr>
          <p:cNvSpPr txBox="1"/>
          <p:nvPr/>
        </p:nvSpPr>
        <p:spPr>
          <a:xfrm>
            <a:off x="871021" y="5990223"/>
            <a:ext cx="79337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dirty="0"/>
              <a:t>https://www.fencingtimelive.com?t=15638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13BA34A-F817-16C6-CDB5-9BB126E8C034}"/>
              </a:ext>
            </a:extLst>
          </p:cNvPr>
          <p:cNvSpPr txBox="1"/>
          <p:nvPr/>
        </p:nvSpPr>
        <p:spPr>
          <a:xfrm>
            <a:off x="2286000" y="303187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dirty="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577087BD-DFDB-2370-2A01-895760343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259" y="1551351"/>
            <a:ext cx="3810896" cy="381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6107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18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第7８回関東学生フェンシングリーグ戦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第77回関東学生フェンシングリーグ戦</dc:title>
  <dc:creator>佐藤 衞</dc:creator>
  <cp:lastModifiedBy>佐藤 衞</cp:lastModifiedBy>
  <cp:revision>2</cp:revision>
  <dcterms:created xsi:type="dcterms:W3CDTF">2024-05-08T00:31:05Z</dcterms:created>
  <dcterms:modified xsi:type="dcterms:W3CDTF">2025-05-09T00:46:02Z</dcterms:modified>
</cp:coreProperties>
</file>