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B6F42C-BE06-748F-DC51-73E0CA864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7A94BB-290A-846E-275E-537CB3A6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480C2-3CD0-2F71-C253-1290FB40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F260F4-C6CF-99DA-F645-92906366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0A3FBF-E7F8-F91B-FCFC-EA0388CB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4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44D57-F9CC-117D-B107-07C38C56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14C981-DFE2-E5FB-F084-B4038CA8D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5607A5-D015-1CBE-F7C1-C14997BE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29E76E-4503-DFF9-E05A-7455C57E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9157A3-E7A3-3C0A-54D9-4648C670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9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66D300-44ED-C9F6-13D2-CA578F590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A45757-6B4B-8B9F-2F6C-8E6CF78FC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E00200-684E-C1C8-9EE0-E56BB7C7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5729D8-9BB2-09AE-CD91-10436350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F261F2-3F8E-6962-0AF6-961ED8A4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7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2650D0-447F-83B8-EE30-91138C47E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7A1C26-946D-76A9-8F1B-38D761B17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E5595B-54DF-51B0-AE6C-BA1A521B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B8A0E1-4BBD-97B0-D845-FD438666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F4F8B-84B9-1B31-5065-2CC9B5F7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0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4F09D4-EE64-0D33-9813-F4662ECA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88747C-2191-A691-A9FC-1E1F2C045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6CCA96-3069-941A-A0B4-B60C0B9B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858E4-B3E1-4369-A2CB-7AC03307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C27F09-5ABF-DF2D-B677-09BEE40D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03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CC72F3-BCA1-3D9A-A234-DCE78314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C76C8E-F4E4-9584-E7A0-0A8CD8558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0B1385-F745-132F-FF39-425BC4DF7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0895AB-DFEA-C7EC-5DC4-9AB20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F18F11-5AEC-F91A-849A-5DAA8E35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587092-9B24-ACBC-AB8B-D8B02CB6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4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31FF05-3034-E5A0-7496-E00A66A3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3269ED-8978-ACE0-A71E-F365B68C6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C2F9D6-D8E9-6573-C854-DB8BEF656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9D890E-CDC6-F05D-550A-70E97AA81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8CE867-B125-A060-B850-7D03151AD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D1301F-F318-3461-E314-B17242F0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09D2A53-243A-0127-6818-65A351FC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FF9AE2F-2488-EB82-D2EA-A655C12E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71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83800-E08E-D8FA-399D-7FCA6E45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519899-97B8-FBC1-0CF7-67ADF620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146C02-C9CE-A16D-5AC1-776C6708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19AA64-27EC-112C-7FA3-6F856FA8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A8FFAC-CFD9-0E83-66C9-4306A15B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AE98D9-5550-11AF-B508-AAD7F1C6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902197-A5D1-058D-8D50-2AF5E9BC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8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B97D3-C9C6-3091-D4E4-E9BAE4E87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E6F9D5-8F01-E964-3546-2AEA6DAF5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8D2294-C6DB-B4C1-E27E-C739BAF86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6E96A5-F535-D8F4-B1A6-396AAF37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4069B5-7974-F40B-7790-2742C044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5FC0EB-81C7-5044-BBC2-5C10C4FE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6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B1867D-B6ED-DD45-27A4-222F645B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B4B25B-5875-A137-EA5D-34B12B64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744C56-1AD7-8516-7638-149F2297B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0E4320-D631-9A10-01AA-FC1C64E05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7A2E59-F837-02C6-43FA-EE095C02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807B57-CAF4-975D-94C7-AE32BDFA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81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BF1C7D4-F94B-B9F2-B24B-423576D4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CB2B10-E75B-7685-0445-0F649DF48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5CA9DB-9CE3-E703-2F81-A8B0F3E56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C88103-3137-4BA6-A289-ECD3C306FCF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99B935-EF90-E5F6-DCBA-5CA8F6C7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EA44D-50ED-9B9A-BB41-38F6AF1AF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5F024B-EDC5-4B77-AC85-86F75AC03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1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1E988D-2D63-CA42-6C7A-C575D09A3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090400" cy="1028700"/>
          </a:xfrm>
        </p:spPr>
        <p:txBody>
          <a:bodyPr>
            <a:normAutofit/>
          </a:bodyPr>
          <a:lstStyle/>
          <a:p>
            <a:r>
              <a:rPr kumimoji="1" lang="en-US" altLang="ja-JP" sz="5400" dirty="0"/>
              <a:t>2024</a:t>
            </a:r>
            <a:r>
              <a:rPr kumimoji="1" lang="ja-JP" altLang="en-US" sz="5400" dirty="0"/>
              <a:t>関東学生フェンシング選手権大会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E99D15-50AF-BA60-E07B-8AFCE009D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280" y="5935980"/>
            <a:ext cx="9966960" cy="858520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https://www.fencingtimelive.com?t=13151</a:t>
            </a:r>
            <a:endParaRPr kumimoji="1" lang="ja-JP" alt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0074C76-0488-D1BE-BC39-84AE52FE6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69" y="937260"/>
            <a:ext cx="5397462" cy="469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49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2024関東学生フェンシング選手権大会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佐藤 衞</dc:creator>
  <cp:lastModifiedBy>佐藤 衞</cp:lastModifiedBy>
  <cp:revision>1</cp:revision>
  <dcterms:created xsi:type="dcterms:W3CDTF">2024-10-02T00:48:14Z</dcterms:created>
  <dcterms:modified xsi:type="dcterms:W3CDTF">2024-10-02T00:51:48Z</dcterms:modified>
</cp:coreProperties>
</file>