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4660"/>
  </p:normalViewPr>
  <p:slideViewPr>
    <p:cSldViewPr snapToGrid="0">
      <p:cViewPr varScale="1">
        <p:scale>
          <a:sx n="97" d="100"/>
          <a:sy n="97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1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15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92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35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1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4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7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56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24BEEE-8F8F-42EC-9DBD-127F232B40FE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F423B-676B-4441-8734-56E9770E8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3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981D7-B453-8F6C-4BB9-CEFC7177A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73" y="127819"/>
            <a:ext cx="8658614" cy="1016658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+mn-ea"/>
                <a:ea typeface="+mn-ea"/>
              </a:rPr>
              <a:t>第</a:t>
            </a:r>
            <a:r>
              <a:rPr lang="en-US" altLang="ja-JP" sz="3600" dirty="0">
                <a:latin typeface="+mn-ea"/>
                <a:ea typeface="+mn-ea"/>
              </a:rPr>
              <a:t>77</a:t>
            </a:r>
            <a:r>
              <a:rPr lang="ja-JP" altLang="en-US" sz="3600" dirty="0">
                <a:latin typeface="+mn-ea"/>
                <a:ea typeface="+mn-ea"/>
              </a:rPr>
              <a:t>回関東学生フェンシングリーグ戦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DB32EF-E220-3388-FED5-1CE8EEBE0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96520" y="6247899"/>
            <a:ext cx="9144000" cy="482282"/>
          </a:xfrm>
        </p:spPr>
        <p:txBody>
          <a:bodyPr>
            <a:noAutofit/>
          </a:bodyPr>
          <a:lstStyle/>
          <a:p>
            <a:r>
              <a:rPr kumimoji="1" lang="en-US" altLang="ja-JP" sz="3200" dirty="0"/>
              <a:t>https://www.fencingtimelive.com?t=12031</a:t>
            </a:r>
            <a:endParaRPr kumimoji="1" lang="ja-JP" altLang="en-US" sz="3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7EA52DC-F99E-14A2-0AE6-05C7DB27F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712" y="1144477"/>
            <a:ext cx="5009536" cy="500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10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第77回関東学生フェンシングリーグ戦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第77回関東学生フェンシングリーグ戦</dc:title>
  <dc:creator>佐藤 衞</dc:creator>
  <cp:lastModifiedBy>佐藤 衞</cp:lastModifiedBy>
  <cp:revision>1</cp:revision>
  <dcterms:created xsi:type="dcterms:W3CDTF">2024-05-08T00:31:05Z</dcterms:created>
  <dcterms:modified xsi:type="dcterms:W3CDTF">2024-05-08T00:35:54Z</dcterms:modified>
</cp:coreProperties>
</file>