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7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D06-8EBA-4A96-B41E-DE41C52193F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A1E-992E-4553-9C33-2609F8536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2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D06-8EBA-4A96-B41E-DE41C52193F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A1E-992E-4553-9C33-2609F8536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53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D06-8EBA-4A96-B41E-DE41C52193F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A1E-992E-4553-9C33-2609F8536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04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D06-8EBA-4A96-B41E-DE41C52193F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A1E-992E-4553-9C33-2609F8536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71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D06-8EBA-4A96-B41E-DE41C52193F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A1E-992E-4553-9C33-2609F8536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91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D06-8EBA-4A96-B41E-DE41C52193F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A1E-992E-4553-9C33-2609F8536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49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D06-8EBA-4A96-B41E-DE41C52193F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A1E-992E-4553-9C33-2609F8536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72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D06-8EBA-4A96-B41E-DE41C52193F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A1E-992E-4553-9C33-2609F8536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61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D06-8EBA-4A96-B41E-DE41C52193F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A1E-992E-4553-9C33-2609F8536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78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D06-8EBA-4A96-B41E-DE41C52193F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A1E-992E-4553-9C33-2609F8536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4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BD06-8EBA-4A96-B41E-DE41C52193F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A1E-992E-4553-9C33-2609F8536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33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09BD06-8EBA-4A96-B41E-DE41C52193F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565A1E-992E-4553-9C33-2609F8536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06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648EC0CE-0E26-32A1-9956-530A60E28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48640" y="5769292"/>
            <a:ext cx="10241280" cy="459740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https://www.fencingtimelive.com?t=11750</a:t>
            </a:r>
            <a:endParaRPr lang="ja-JP" altLang="en-US" sz="3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F996517-F68C-BFAC-4981-281ACC0FF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219" y="633730"/>
            <a:ext cx="5135562" cy="513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98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衞</dc:creator>
  <cp:lastModifiedBy>佐藤 衞</cp:lastModifiedBy>
  <cp:revision>1</cp:revision>
  <dcterms:created xsi:type="dcterms:W3CDTF">2024-04-13T09:00:22Z</dcterms:created>
  <dcterms:modified xsi:type="dcterms:W3CDTF">2024-04-18T04:34:59Z</dcterms:modified>
</cp:coreProperties>
</file>