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27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416C6-0E15-E00A-AC56-F15429D5A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5254B4-EBB8-B108-5B77-D9FF4A0D7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2B1E5-C05A-3305-C9BC-AF389DEC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0F179-EDED-37BE-400F-2489903D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4B3A4B-2FC9-E52D-36B3-BB426C61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1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36EF3-57DB-889B-4923-1740BE5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3CD915-80A3-EC97-F72B-4AA2C4991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A106C-6555-F331-55A7-4000AC31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7EC8C-F5BF-EAF9-3DAE-4CC9E3A1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EC7C3-CE27-7E36-5E6F-F11D8A9A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8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014862-9F81-A8D9-361E-25A279BDE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074EB5-2A95-81CD-C311-D71F21E18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8C5CBB-6907-FA57-38B9-8859D827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95BC66-32EE-09A1-6E46-5238AAA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71B342-2677-7B2B-DB65-C0FD1240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36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77F5BE-BD54-C092-236D-346F791EB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8ACA05-BDEE-96C9-14E7-96CDC9FE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C65D39-C5F6-0045-69FE-18B610FA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5624E7-FCBA-3D79-F2FD-EDA3B4DD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9F4A2A-682B-4673-7742-132D5633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70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59D43-4D96-051E-9DAA-8E1762C2E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02D07C-56D4-276E-ADA8-387AEC182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631FE4-D1E8-4EA5-2C78-3A9854BE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8221B9-45D0-C477-6CFF-091C283C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5DD5B9-C681-4E69-5DD1-5EA68E14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9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16251-ABDC-6620-EB3E-CE376BF1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3CA505-F0EF-DA02-FE40-A7CB9C685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C9344F-2314-3B33-B1AA-11339B98C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0BA029-84C2-04FA-76E3-F80EF88B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214113-E852-4967-DE30-2D5A0F9E0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2F16DB-1DCB-0E10-99EA-3DAF5F28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77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03E6F-8385-E070-59F8-8C65433C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ED4BEE-A42A-4DB7-DEA6-E32FB9541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7B48D4-480E-8517-7F68-989EAE0DC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EEF34F-F00E-6940-4459-692E58AB1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286A4D-30DF-4296-A45C-8DFA2A4B6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C5983E3-A957-C252-7900-7EF410DC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4B2B42-5E49-3FB4-28F8-5BC9530A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EB1BF5-55AB-E81C-ECD6-752DC1F2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5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5749F-76DA-8624-73A0-FF6C1D41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B41FB7-95BA-88CC-D97B-2B752D79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C28872-D1DC-9CFD-E1C6-8BA7075F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436DEA-FF55-1B8A-60FA-19F7C5EE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036D7F-8DDF-16E6-0251-F24E0064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841E50-C0DA-D2C2-DAE7-BF1D7A3F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3C4FF1-381F-CE25-2036-78FE634E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1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110C0E-B541-1236-EE92-2F3CAA7D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8AE28C-DD7E-2649-4414-DA8A58AAC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226120-6B23-CD11-E8EB-A48EF26F0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0DBCDC-E3F4-E025-299A-B6F4F894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8E679-0E04-6E17-2AB5-B7F10F46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E5914-9617-76B6-9B59-0D2945510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6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E142AD-5A9A-1B2C-9D9F-A04380C5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F18CF9-AB46-ACE3-9C14-1A5587FE6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397A92-E9DC-3297-3766-C6DD0B247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7E3143-ED24-41F6-7800-19B35B28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25B905-17EC-C48C-5347-1267FBA8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5A1311-172E-9620-88B9-2DFAC0B5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43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BE9DF2-7D6A-B669-766C-06E8F1C9D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FDE5B4-DA4F-985A-F60E-A5FC6983F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EE8CB-FFB5-5012-3161-40292040C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40B5C-E7A7-4673-98A2-39711ED9DC13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29D4B-7DC9-92BA-E3AB-4EB634780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20CC1B-AA59-9BE4-BCDB-3103E7BB4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E4E2-22EE-4589-AE95-A4841BE59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B5ACB9-67F9-5D54-D0B9-3532F42B2B22}"/>
              </a:ext>
            </a:extLst>
          </p:cNvPr>
          <p:cNvSpPr txBox="1"/>
          <p:nvPr/>
        </p:nvSpPr>
        <p:spPr>
          <a:xfrm>
            <a:off x="491480" y="491612"/>
            <a:ext cx="11405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/>
              <a:t>関東学生フェンシング選手権大会</a:t>
            </a:r>
            <a:r>
              <a:rPr kumimoji="1" lang="ja-JP" altLang="en-US" sz="4800" dirty="0"/>
              <a:t>　</a:t>
            </a:r>
            <a:r>
              <a:rPr kumimoji="1" lang="en-US" altLang="ja-JP" sz="4800" dirty="0"/>
              <a:t>2022</a:t>
            </a:r>
            <a:endParaRPr kumimoji="1" lang="ja-JP" altLang="en-US" sz="4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1997E1-AD34-6F87-68EB-254FA826162D}"/>
              </a:ext>
            </a:extLst>
          </p:cNvPr>
          <p:cNvSpPr txBox="1"/>
          <p:nvPr/>
        </p:nvSpPr>
        <p:spPr>
          <a:xfrm>
            <a:off x="1945052" y="6176350"/>
            <a:ext cx="84985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dirty="0"/>
              <a:t>https://www.fencingtimelive.com?t=7065</a:t>
            </a:r>
          </a:p>
        </p:txBody>
      </p:sp>
      <p:pic>
        <p:nvPicPr>
          <p:cNvPr id="8" name="図 7" descr="QR コード&#10;&#10;自動的に生成された説明">
            <a:extLst>
              <a:ext uri="{FF2B5EF4-FFF2-40B4-BE49-F238E27FC236}">
                <a16:creationId xmlns:a16="http://schemas.microsoft.com/office/drawing/2014/main" id="{91F466D1-AC28-ADDA-4CB3-D77284F71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000" y="1322609"/>
            <a:ext cx="5000000" cy="5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2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平野　航大</dc:creator>
  <cp:lastModifiedBy>佐藤 衞</cp:lastModifiedBy>
  <cp:revision>1</cp:revision>
  <dcterms:created xsi:type="dcterms:W3CDTF">2022-10-11T00:58:33Z</dcterms:created>
  <dcterms:modified xsi:type="dcterms:W3CDTF">2022-10-11T02:21:04Z</dcterms:modified>
</cp:coreProperties>
</file>